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64" r:id="rId5"/>
    <p:sldId id="312" r:id="rId6"/>
    <p:sldId id="313" r:id="rId7"/>
    <p:sldId id="314" r:id="rId8"/>
    <p:sldId id="316" r:id="rId9"/>
    <p:sldId id="315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18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allin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6800"/>
              <a:t>Tallinn </a:t>
            </a:r>
            <a:r>
              <a:rPr lang="en-US" sz="6800" dirty="0"/>
              <a:t>and Foursquare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 err="1"/>
              <a:t>Raivo</a:t>
            </a:r>
            <a:r>
              <a:rPr lang="en-US" sz="1800" dirty="0"/>
              <a:t> Kartau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236A8-538D-437E-92B4-A6FD617E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Clusters and the venues in there: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DA9BC-A3CF-4100-BBBD-C93B54B46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30329"/>
            <a:ext cx="10058400" cy="3849624"/>
          </a:xfrm>
        </p:spPr>
        <p:txBody>
          <a:bodyPr/>
          <a:lstStyle/>
          <a:p>
            <a:r>
              <a:rPr lang="en-GB" dirty="0"/>
              <a:t>Cluster 0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Cluster 1</a:t>
            </a:r>
          </a:p>
          <a:p>
            <a:endParaRPr lang="en-GB" dirty="0"/>
          </a:p>
          <a:p>
            <a:r>
              <a:rPr lang="en-GB" dirty="0"/>
              <a:t>Cluster 2</a:t>
            </a:r>
          </a:p>
          <a:p>
            <a:endParaRPr lang="en-GB" dirty="0"/>
          </a:p>
          <a:p>
            <a:r>
              <a:rPr lang="en-GB" dirty="0"/>
              <a:t>Cluster 3</a:t>
            </a:r>
          </a:p>
          <a:p>
            <a:endParaRPr lang="en-GB" dirty="0"/>
          </a:p>
          <a:p>
            <a:r>
              <a:rPr lang="en-GB" dirty="0"/>
              <a:t>Cluster 4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5C468-50A9-4610-BC1A-40D65B5C2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" y="1900948"/>
            <a:ext cx="10694377" cy="900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7742F-00B1-4594-97FF-158DD059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6" y="3001929"/>
            <a:ext cx="10694377" cy="352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0AC39-B35B-4F70-A378-E819C6B97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6" y="3789434"/>
            <a:ext cx="10694377" cy="37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03F9CE-3792-4FF5-88C3-375DF8997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046" y="4447181"/>
            <a:ext cx="10694377" cy="4194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F5D3A2-A499-423F-A3CC-8199D7E26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046" y="5214603"/>
            <a:ext cx="10629900" cy="4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35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9C8C-C142-4A9D-878E-F3B611AF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094"/>
            <a:ext cx="10058400" cy="1371600"/>
          </a:xfrm>
        </p:spPr>
        <p:txBody>
          <a:bodyPr/>
          <a:lstStyle/>
          <a:p>
            <a:r>
              <a:rPr lang="en-GB" dirty="0"/>
              <a:t>Then I had a AHAA  moment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37F46-C3F6-4A10-A94A-7EFD7E9DD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4082"/>
            <a:ext cx="10058400" cy="3849624"/>
          </a:xfrm>
        </p:spPr>
        <p:txBody>
          <a:bodyPr/>
          <a:lstStyle/>
          <a:p>
            <a:r>
              <a:rPr lang="en-GB" dirty="0"/>
              <a:t>What if I change the code and make 7 unique request </a:t>
            </a:r>
            <a:r>
              <a:rPr lang="en-GB" dirty="0">
                <a:solidFill>
                  <a:srgbClr val="FF0000"/>
                </a:solidFill>
              </a:rPr>
              <a:t>not combined </a:t>
            </a:r>
            <a:r>
              <a:rPr lang="en-GB" dirty="0"/>
              <a:t>request as the Lecture lab did it??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19095-3C63-49C3-95BA-5C4139215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01" y="1310054"/>
            <a:ext cx="7432778" cy="5301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17912-1ADD-4537-B249-31F8415EB217}"/>
              </a:ext>
            </a:extLst>
          </p:cNvPr>
          <p:cNvSpPr txBox="1"/>
          <p:nvPr/>
        </p:nvSpPr>
        <p:spPr>
          <a:xfrm>
            <a:off x="342900" y="1952416"/>
            <a:ext cx="37455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This means make unique Borough request on every area of city</a:t>
            </a:r>
          </a:p>
        </p:txBody>
      </p:sp>
    </p:spTree>
    <p:extLst>
      <p:ext uri="{BB962C8B-B14F-4D97-AF65-F5344CB8AC3E}">
        <p14:creationId xmlns:p14="http://schemas.microsoft.com/office/powerpoint/2010/main" val="243654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2B68-7E63-4605-AACB-98FA9454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did this in every Borough and made a combined/ full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72E25-DB8C-4E3B-BDE7-220DF5EE6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60282"/>
            <a:ext cx="3543300" cy="4476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3E8D1-3ECF-47CC-B41B-1E4328DBD029}"/>
              </a:ext>
            </a:extLst>
          </p:cNvPr>
          <p:cNvSpPr txBox="1"/>
          <p:nvPr/>
        </p:nvSpPr>
        <p:spPr>
          <a:xfrm>
            <a:off x="1067976" y="3244334"/>
            <a:ext cx="354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result of this is much better: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6AA2A0-9622-456E-826D-0650ADF4C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696411"/>
            <a:ext cx="28575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9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5D9FA-9DC8-4D71-913B-44C01222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put this in map- it looks like this: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C53E4-7E4D-4E55-8AEE-331347E79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094326"/>
            <a:ext cx="2353408" cy="448231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Data is still crooked on the side of central city with 127+323 (more then half) of datapoints in there</a:t>
            </a:r>
          </a:p>
          <a:p>
            <a:endParaRPr lang="en-GB" dirty="0"/>
          </a:p>
          <a:p>
            <a:r>
              <a:rPr lang="en-GB" dirty="0"/>
              <a:t>Data in the area of City where most people live in is 13+3 = not valid for sure</a:t>
            </a:r>
          </a:p>
          <a:p>
            <a:endParaRPr lang="en-GB" dirty="0"/>
          </a:p>
          <a:p>
            <a:r>
              <a:rPr lang="en-GB" dirty="0"/>
              <a:t>As the difference in data amount in areas is so huge then the comparison is like comparing apples with planes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14543-31D5-4C51-A192-C83418B3F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67" y="1758462"/>
            <a:ext cx="8241633" cy="48181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0C27E5-327D-4D39-9BBD-7611A4E6742C}"/>
              </a:ext>
            </a:extLst>
          </p:cNvPr>
          <p:cNvSpPr/>
          <p:nvPr/>
        </p:nvSpPr>
        <p:spPr>
          <a:xfrm>
            <a:off x="8546123" y="3429000"/>
            <a:ext cx="1371600" cy="1371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73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156B-005D-496B-826E-591B3AB3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 its still not good………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BB3D7-CDB0-494D-BBE6-9A37EE66A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Because the real business count (let alone the buss stations and parks etc what foursquare reads as venues is 10 time bigger)………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04FC9-E47D-4754-93F3-E7B91151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673" y="2625500"/>
            <a:ext cx="5761527" cy="3754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7A3EC-2BD5-468E-A989-0C87D8D30E4C}"/>
              </a:ext>
            </a:extLst>
          </p:cNvPr>
          <p:cNvSpPr txBox="1"/>
          <p:nvPr/>
        </p:nvSpPr>
        <p:spPr>
          <a:xfrm>
            <a:off x="692395" y="6128238"/>
            <a:ext cx="2965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https://vana.stat.ee/413461</a:t>
            </a:r>
          </a:p>
        </p:txBody>
      </p:sp>
    </p:spTree>
    <p:extLst>
      <p:ext uri="{BB962C8B-B14F-4D97-AF65-F5344CB8AC3E}">
        <p14:creationId xmlns:p14="http://schemas.microsoft.com/office/powerpoint/2010/main" val="283521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A1D-FA7C-4539-9211-B1523C71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 a result: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695B5-9F9B-4388-925B-EDA9B5F05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dirty="0"/>
              <a:t>Nice ap and API and really learned a lot, but its not valid in every location and a alternative is needed………..</a:t>
            </a:r>
          </a:p>
        </p:txBody>
      </p:sp>
    </p:spTree>
    <p:extLst>
      <p:ext uri="{BB962C8B-B14F-4D97-AF65-F5344CB8AC3E}">
        <p14:creationId xmlns:p14="http://schemas.microsoft.com/office/powerpoint/2010/main" val="274655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18" y="620709"/>
            <a:ext cx="10058400" cy="5419605"/>
          </a:xfrm>
        </p:spPr>
        <p:txBody>
          <a:bodyPr>
            <a:normAutofit/>
          </a:bodyPr>
          <a:lstStyle/>
          <a:p>
            <a:r>
              <a:rPr lang="en-US" dirty="0"/>
              <a:t>This projects tries to show that the Foursquare </a:t>
            </a:r>
            <a:r>
              <a:rPr lang="en-US" dirty="0" err="1"/>
              <a:t>Api</a:t>
            </a:r>
            <a:r>
              <a:rPr lang="en-US" dirty="0"/>
              <a:t> is not something that one should use in programs/apps etc.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32E1-436C-44A5-A7B4-52EB7D17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Tallinn: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9DF4AE-2971-48D7-8E8A-6DF1522D8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6830" y="2103120"/>
            <a:ext cx="3133725" cy="29718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F314D-D6F9-4231-A70C-61D702CD2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103120"/>
            <a:ext cx="3286125" cy="2028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6F0F6C-CA53-4884-B6A4-7D2F322D80D4}"/>
              </a:ext>
            </a:extLst>
          </p:cNvPr>
          <p:cNvSpPr txBox="1"/>
          <p:nvPr/>
        </p:nvSpPr>
        <p:spPr>
          <a:xfrm>
            <a:off x="534133" y="584607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Tallinn - Wikipedia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019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2EDB3-ECC6-48D5-ABF8-94F09F71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Borough in Tallinn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6D6E7-AE9B-466F-BA18-10904FA76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 remind you this is a city of almost 500 000 people living in it…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CCF6A4-5B57-43F8-B2C8-39841E6B8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99" y="3253176"/>
            <a:ext cx="7241931" cy="3321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F9DBB9-3EF6-4984-8651-22AB230ED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9" y="3253176"/>
            <a:ext cx="42100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94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28B9-9531-4DA4-BA4B-9487DB14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After setting the limit of venues to 999 in Tallinn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B85B52-F416-421C-B576-76E2E8B3D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488" y="3579364"/>
            <a:ext cx="6107688" cy="209167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98B0E-FAF1-4878-8767-9EE7E3B25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2103120"/>
            <a:ext cx="9557238" cy="1476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32BC1E-AE5A-4BC1-A4D8-B7A968AD0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573" y="3862474"/>
            <a:ext cx="4993815" cy="157996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A755A0C-F1F6-4BF2-9372-45E637F1AA28}"/>
              </a:ext>
            </a:extLst>
          </p:cNvPr>
          <p:cNvSpPr/>
          <p:nvPr/>
        </p:nvSpPr>
        <p:spPr>
          <a:xfrm>
            <a:off x="6812573" y="4888523"/>
            <a:ext cx="792774" cy="6515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017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458B-92AE-4932-A7A5-8D2ECBEA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After Consolidating the Venues to Borough it was clear that the data is crooked towards central city= </a:t>
            </a:r>
            <a:r>
              <a:rPr lang="en-GB" dirty="0" err="1"/>
              <a:t>Kesklinn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9A577-346E-4E2D-B554-BADC14E87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947B7-2109-43DE-89C7-5816D89E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12" y="2564789"/>
            <a:ext cx="9334500" cy="3152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ADD759-C87C-434F-A0AE-41672E03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12" y="5988733"/>
            <a:ext cx="29432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4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3B4A-42EC-4873-809E-22135CDD3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 map it looks like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647A-270B-4713-8BDE-B3F5EE870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3BC23-403F-4A00-9E41-835C8E9B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1" y="1710130"/>
            <a:ext cx="11289324" cy="51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7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3CFB8-D147-4535-9516-F27498E2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 still analysed the crooked info based on area and the venue categories: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ADC84-93A7-4465-92A9-5D74B4451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venue type based on a location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10 most common in similar areas: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A9D39-5BB4-4A91-8D20-7A4971053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38" y="2423497"/>
            <a:ext cx="10785898" cy="17616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C2A74A-1585-481C-A401-B13B14CC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5" y="4884209"/>
            <a:ext cx="12192000" cy="123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4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53F7-A21F-452F-A0C3-C582F6A4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Did the map on most similar areas based on 5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68E1F-61AC-4A90-8499-2F8161F6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03" y="1945259"/>
            <a:ext cx="7317397" cy="435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54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{35B975B8-C41C-4CB0-93D8-9DB005E161E6}tf11531919_win32</Template>
  <TotalTime>62</TotalTime>
  <Words>340</Words>
  <Application>Microsoft Office PowerPoint</Application>
  <PresentationFormat>Widescreen</PresentationFormat>
  <Paragraphs>50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 Next LT Pro Light</vt:lpstr>
      <vt:lpstr>Calibri</vt:lpstr>
      <vt:lpstr>Garamond</vt:lpstr>
      <vt:lpstr>SavonVTI</vt:lpstr>
      <vt:lpstr>Tallinn and Foursquare </vt:lpstr>
      <vt:lpstr>This projects tries to show that the Foursquare Api is not something that one should use in programs/apps etc.  </vt:lpstr>
      <vt:lpstr>Tallinn:</vt:lpstr>
      <vt:lpstr>Borough in Tallinn</vt:lpstr>
      <vt:lpstr>After setting the limit of venues to 999 in Tallinn </vt:lpstr>
      <vt:lpstr>After Consolidating the Venues to Borough it was clear that the data is crooked towards central city= Kesklinn </vt:lpstr>
      <vt:lpstr>On map it looks like this</vt:lpstr>
      <vt:lpstr>I still analysed the crooked info based on area and the venue categories:</vt:lpstr>
      <vt:lpstr>Did the map on most similar areas based on 5 clusters</vt:lpstr>
      <vt:lpstr>Clusters and the venues in there:</vt:lpstr>
      <vt:lpstr>Then I had a AHAA  moment</vt:lpstr>
      <vt:lpstr>I did this in every Borough and made a combined/ full database</vt:lpstr>
      <vt:lpstr>To put this in map- it looks like this:</vt:lpstr>
      <vt:lpstr>So its still not good………</vt:lpstr>
      <vt:lpstr>As a result: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Tallin and Foursquare</dc:title>
  <dc:creator>rkartau k</dc:creator>
  <cp:lastModifiedBy>rkartau k</cp:lastModifiedBy>
  <cp:revision>8</cp:revision>
  <dcterms:created xsi:type="dcterms:W3CDTF">2021-03-04T08:29:48Z</dcterms:created>
  <dcterms:modified xsi:type="dcterms:W3CDTF">2021-03-04T09:32:11Z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